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1A9E3-069B-4FA3-989A-3395A1018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5E9B29-1FA7-4E4F-AC94-70B8F60CA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0B2202-1D86-4A0C-9CC5-B74C856CA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5F8603-BBA1-4A10-B2CD-83B589D6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B1CD1-4BD5-4D9D-A3F5-43C9059F5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64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EC1AA-7EBE-421E-88F5-09C5510A7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422735-9FF7-47F5-8245-A74039ADC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3C9B4-B65E-4DFE-A6AE-89FDA94D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D2C764-CD43-4E58-9529-060A572A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A73C72-84EC-45EB-B7AC-A925BC29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0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DAD60-9A23-46E7-B2AB-4C425FA8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881481-16FE-457C-92BF-AFCA93C9F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FE59D8-C91E-46D8-8DF5-099BAC264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94634-AC3C-4E71-81EA-548822316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0C157B-29C5-48A8-89F5-DCC90EBC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2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040FA-D782-4C16-A632-7D4C7D42C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690B5-E3D8-46F0-AFCB-A44D0118DC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2488D6-1775-42DB-8D74-375B53C80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C733BF-BF7F-4184-9724-D19D5B5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D37B47-6F1A-4CD5-962A-5E720219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3822F2-7968-4FBF-97AE-120D5762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05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A8A47-69AC-41D6-9A54-95681586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555450-03A6-4878-A04C-546B6E211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978E62-1FEE-41D5-9C95-ADC872B5D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1F698DA-9518-469A-969A-261EEC6DA7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50A335-5514-48CB-A0B9-32C80120B3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E70CE32-EA7D-4C49-9233-43DAE457D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314406-A803-4E7C-8E16-562F1E684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DBAFCB-AADE-474C-9A52-D3DC00DF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73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9A4C7-9200-4481-BA79-110578109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C19713-FB9D-45D9-8225-E7E46A060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DA2AA7-117E-4A5E-B2A0-8B98BF489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F77E2B-F4A2-4935-B3F0-ED66156E5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8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BEF891-BD37-4B00-92BE-0F3DC9173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2B2654-A1D7-4A40-964C-2C550066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551B5F-66B1-4B51-AF90-C2DEC03B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83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0AA45-6A72-45A3-821E-9E7F6E3F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028577-1537-4401-8806-93EAF0498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0EFD3C-A2F3-4854-90F2-9E4B6938E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CD2905-035E-4F1B-9790-7F7EBBCC0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62400F-C023-48AB-81D0-29F56B86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0E7285-A5D8-4CBA-88CA-EC825D389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049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32D4-9233-424A-8906-F4916A4FE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C1EC98B-E09A-4C0D-8C39-3EB3C0E985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FCA865-7591-42E1-86EF-3491A4DAF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B0D110-85BD-4BE3-BD06-F3C3B73B1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65D6F0-182F-4AED-9098-12ABC993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ED92F9-C5E1-4E53-B5E9-87241896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61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A9382-2152-4DC7-A8BA-AD785EB0F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B8FBBC-61A7-40DA-8A7D-746CA7DB2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DA6CA-99D1-4D96-9E51-DAC419A3F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A6E279-BBDC-4240-8F7D-AEC95AFF8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5EAFE4-5D13-48A4-9F7E-DC9FEEFE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73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9E5B67D-CC7A-40FD-80D9-0FCD078A4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BEAA1B-1851-459D-8B32-6460C2E60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697AB-B585-451A-ACA7-7C6FD5196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E71364-FC4C-47B5-AFD4-D39C3FB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16DB56-8A50-4FDE-8592-AB26F419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9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6A5AB-C757-47A2-A7D6-BA2493A01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1F4ECF-9E9F-464C-BD7C-E8F429513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502F1C-AD52-4928-A78B-CD3CF9DDB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8D1D2-25A2-4159-BCE8-2C9AB57AEB1E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61C424-0721-4AB1-A77C-CE346A5E0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55116A-4B44-4800-874F-EC16358D6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7C4D2-E2B0-4909-9E8C-859878A7F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29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5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microsoft.com/office/2007/relationships/hdphoto" Target="../media/hdphoto1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3C25C35-8F0A-4964-8F18-10705FF60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A37E3-D005-4755-9BB0-4B8038C1E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0858" y="967667"/>
            <a:ext cx="5231906" cy="408372"/>
          </a:xfrm>
        </p:spPr>
        <p:txBody>
          <a:bodyPr>
            <a:noAutofit/>
          </a:bodyPr>
          <a:lstStyle/>
          <a:p>
            <a:b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D9769B-6E93-40D1-9102-43FBC89AD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4148" y="1571347"/>
            <a:ext cx="10262586" cy="3275860"/>
          </a:xfrm>
        </p:spPr>
        <p:txBody>
          <a:bodyPr>
            <a:normAutofit fontScale="92500" lnSpcReduction="10000"/>
          </a:bodyPr>
          <a:lstStyle/>
          <a:p>
            <a:r>
              <a:rPr lang="ru-RU" sz="5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 </a:t>
            </a:r>
            <a:br>
              <a:rPr lang="ru-RU" sz="5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раннего  возраста</a:t>
            </a:r>
            <a:b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материал для родителей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4</a:t>
            </a:r>
          </a:p>
          <a:p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мелкой моторики</a:t>
            </a:r>
            <a:b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BEB0E-C0BE-4903-95E8-B6AD23C63BFB}"/>
              </a:ext>
            </a:extLst>
          </p:cNvPr>
          <p:cNvSpPr txBox="1"/>
          <p:nvPr/>
        </p:nvSpPr>
        <p:spPr>
          <a:xfrm>
            <a:off x="1376039" y="259622"/>
            <a:ext cx="959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г. Мурманска № 122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E260CD-FFCE-4552-9A4E-23F40E025D01}"/>
              </a:ext>
            </a:extLst>
          </p:cNvPr>
          <p:cNvSpPr txBox="1"/>
          <p:nvPr/>
        </p:nvSpPr>
        <p:spPr>
          <a:xfrm>
            <a:off x="6826928" y="5890333"/>
            <a:ext cx="4820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учитель – логопед: Дубина Е.В.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01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57" y="119270"/>
            <a:ext cx="10863470" cy="490330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Мелкая моторика – это точные мелкие движения кистями и пальцами рук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96" y="728870"/>
            <a:ext cx="10515600" cy="600986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многих детей отмечается отставание в развитии тонких движений пальцев рук (не воспроизводят заданную позу, не могут её удержать, затрудняются  в овладении таких навыков, как застёгивание и расстёгивание пуговиц, молний и т.д.)</a:t>
            </a:r>
          </a:p>
          <a:p>
            <a:pPr marL="0" indent="0" algn="just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в том, что дети редко делают что - то своими руками, потому что современные игрушки и вещи устроены максимально удобно (одежда и обувь с липучками вместо пуговиц и шнурков, пособия с наклейками вместо картинок для вырезания и т.д.)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головном мозге человека, центры, отвечающие за речь и мелкую моторику, расположены очень близко. Поэтому стимулируя мелкую моторику и активизируя соответствующие отделы мозга, мы активизируем и соседние зоны, отвечающие за речь</a:t>
            </a:r>
          </a:p>
          <a:p>
            <a:pPr marL="0" indent="0" algn="just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упражнения с детьми выполнять правой и левой рукой</a:t>
            </a:r>
          </a:p>
          <a:p>
            <a:pPr marL="0" indent="0" algn="just">
              <a:buNone/>
            </a:pP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по развитию мелкой моторики рук нужно вести с раннего детства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08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61" y="106018"/>
            <a:ext cx="10515600" cy="583095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 со стихотворным сопровождением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725556"/>
            <a:ext cx="10386392" cy="137822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Улитка, улитка, улитка ползёт. Улитка (имя ребёнка) подарки везёт</a:t>
            </a: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держите ладошку ребёнка открытой и своими пальцами рисуйте спираль, от середины ладони малыша до основания пальцев)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9FF16E8-7706-47FF-8AC6-DC0640EC9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9" b="99861" l="13203" r="835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49" r="17066"/>
          <a:stretch/>
        </p:blipFill>
        <p:spPr bwMode="auto">
          <a:xfrm flipH="1">
            <a:off x="-251791" y="2140225"/>
            <a:ext cx="5721317" cy="46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23A05B-1F80-4C60-A5F7-1C7D288A347B}"/>
              </a:ext>
            </a:extLst>
          </p:cNvPr>
          <p:cNvSpPr txBox="1"/>
          <p:nvPr/>
        </p:nvSpPr>
        <p:spPr>
          <a:xfrm>
            <a:off x="159026" y="6559827"/>
            <a:ext cx="5936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Нажмите на улитку и она будет двигаться столько раз, сколько вы желаете</a:t>
            </a:r>
          </a:p>
        </p:txBody>
      </p:sp>
    </p:spTree>
    <p:extLst>
      <p:ext uri="{BB962C8B-B14F-4D97-AF65-F5344CB8AC3E}">
        <p14:creationId xmlns:p14="http://schemas.microsoft.com/office/powerpoint/2010/main" val="166642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0.54258 0.00116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22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18"/>
            <a:ext cx="10515600" cy="1457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04"/>
            <a:ext cx="10515600" cy="12854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у котика на лапках очень острые царапки</a:t>
            </a:r>
          </a:p>
          <a:p>
            <a:pPr marL="0" indent="0" algn="ctr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(сжимайте в кулачки и разжимайте пальцы сразу обеих рук)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B5B8B7-6A45-43C6-80E2-047E07E6D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37" y="1391479"/>
            <a:ext cx="6755120" cy="51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33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06610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Кораблик плывёт по речке на воде оставляя колечки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(соедините ладони вместе и поднимите вверх большие пальцы, изображая кораблик, затем двигайте кистями рук в разных направлениях прокладывая курс)</a:t>
            </a:r>
            <a:b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1277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6BDED17B-75DC-4C46-BAAB-7760F4036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479" y="5636963"/>
            <a:ext cx="13185913" cy="106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8EF4A9E2-C7FB-497A-B86F-9D1F3E4BD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88275" y="945674"/>
            <a:ext cx="5874174" cy="558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6EDBC9-315C-49CC-9BA2-B0B870CDCBBB}"/>
              </a:ext>
            </a:extLst>
          </p:cNvPr>
          <p:cNvSpPr txBox="1"/>
          <p:nvPr/>
        </p:nvSpPr>
        <p:spPr>
          <a:xfrm>
            <a:off x="177421" y="6564573"/>
            <a:ext cx="5581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кораблик и он будет двигаться многократно</a:t>
            </a:r>
          </a:p>
        </p:txBody>
      </p:sp>
    </p:spTree>
    <p:extLst>
      <p:ext uri="{BB962C8B-B14F-4D97-AF65-F5344CB8AC3E}">
        <p14:creationId xmlns:p14="http://schemas.microsoft.com/office/powerpoint/2010/main" val="266665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0.66731 0.01273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5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731" y="-198782"/>
            <a:ext cx="10515600" cy="1931641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Цветочек растёт и к солнцу тянется, а бутон его распускается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(соедините кисти рук вместе и медленно поднимая руки вверх разъедините пальцы, не разъединяя ладони)</a:t>
            </a:r>
            <a:b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529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40E06006-0C47-4130-8408-C03EAA2C2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436" y="767038"/>
            <a:ext cx="4713633" cy="609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3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35"/>
            <a:ext cx="10515600" cy="545161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 со стихотворным сопровождением с предметами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3991"/>
            <a:ext cx="10515600" cy="200107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Колючую шишку возьму я в ладошки</a:t>
            </a: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ладошках её покатаю немножко</a:t>
            </a: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Кручу и катаю, катаю кручу</a:t>
            </a: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Ладошки и пальчики ей щекочу</a:t>
            </a:r>
          </a:p>
        </p:txBody>
      </p:sp>
      <p:pic>
        <p:nvPicPr>
          <p:cNvPr id="5" name="Picture 18">
            <a:extLst>
              <a:ext uri="{FF2B5EF4-FFF2-40B4-BE49-F238E27FC236}">
                <a16:creationId xmlns:a16="http://schemas.microsoft.com/office/drawing/2014/main" id="{58B3C0AA-F60F-40A9-B660-1C2FA949C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863" y="2993508"/>
            <a:ext cx="4361076" cy="318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9167236D-0016-4E27-AC58-F234890A8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8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36" r="14445"/>
          <a:stretch/>
        </p:blipFill>
        <p:spPr bwMode="auto">
          <a:xfrm>
            <a:off x="1099929" y="815551"/>
            <a:ext cx="2133601" cy="203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">
            <a:extLst>
              <a:ext uri="{FF2B5EF4-FFF2-40B4-BE49-F238E27FC236}">
                <a16:creationId xmlns:a16="http://schemas.microsoft.com/office/drawing/2014/main" id="{BBC3B65C-9647-45A1-BF36-AA1C8957C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699" y="859770"/>
            <a:ext cx="2450830" cy="208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53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035"/>
            <a:ext cx="10515600" cy="190831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Мячик я держу в руке,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Зажимаю в кулаке.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Отпускаю, разжимаю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ладошками катаю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69635"/>
            <a:ext cx="10515600" cy="75537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8">
            <a:extLst>
              <a:ext uri="{FF2B5EF4-FFF2-40B4-BE49-F238E27FC236}">
                <a16:creationId xmlns:a16="http://schemas.microsoft.com/office/drawing/2014/main" id="{48A04774-443E-4171-93B4-EBA94D6FE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744" b="11111"/>
          <a:stretch/>
        </p:blipFill>
        <p:spPr bwMode="auto">
          <a:xfrm>
            <a:off x="0" y="620848"/>
            <a:ext cx="4767470" cy="33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0">
            <a:extLst>
              <a:ext uri="{FF2B5EF4-FFF2-40B4-BE49-F238E27FC236}">
                <a16:creationId xmlns:a16="http://schemas.microsoft.com/office/drawing/2014/main" id="{63AF0274-6454-4DCA-A9B0-19C81061D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00" t="16528"/>
          <a:stretch/>
        </p:blipFill>
        <p:spPr bwMode="auto">
          <a:xfrm>
            <a:off x="4767470" y="2349588"/>
            <a:ext cx="3448878" cy="447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A5FED43-9BE5-48DB-A45B-114BDB9ABEF7}"/>
              </a:ext>
            </a:extLst>
          </p:cNvPr>
          <p:cNvGrpSpPr/>
          <p:nvPr/>
        </p:nvGrpSpPr>
        <p:grpSpPr>
          <a:xfrm>
            <a:off x="8216348" y="-154598"/>
            <a:ext cx="4013476" cy="3909613"/>
            <a:chOff x="6595442" y="2384949"/>
            <a:chExt cx="3680239" cy="3565278"/>
          </a:xfrm>
        </p:grpSpPr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3EB97670-C6C1-412A-B7F3-5C8CAC13DD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834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36" t="11602" r="18741" b="28440"/>
            <a:stretch/>
          </p:blipFill>
          <p:spPr bwMode="auto">
            <a:xfrm>
              <a:off x="6595442" y="2878937"/>
              <a:ext cx="3680239" cy="2273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2">
              <a:extLst>
                <a:ext uri="{FF2B5EF4-FFF2-40B4-BE49-F238E27FC236}">
                  <a16:creationId xmlns:a16="http://schemas.microsoft.com/office/drawing/2014/main" id="{BE6613D1-3FFE-48D0-B252-BE23466C9C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9737" l="100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45" t="38489"/>
            <a:stretch/>
          </p:blipFill>
          <p:spPr bwMode="auto">
            <a:xfrm>
              <a:off x="6944940" y="4136762"/>
              <a:ext cx="2742703" cy="1813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2">
              <a:extLst>
                <a:ext uri="{FF2B5EF4-FFF2-40B4-BE49-F238E27FC236}">
                  <a16:creationId xmlns:a16="http://schemas.microsoft.com/office/drawing/2014/main" id="{82078411-0BE2-4931-8C8B-64ECE3CC07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9737" l="100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45" t="38489"/>
            <a:stretch/>
          </p:blipFill>
          <p:spPr bwMode="auto">
            <a:xfrm rot="3401628" flipV="1">
              <a:off x="7708321" y="2945809"/>
              <a:ext cx="2742703" cy="1620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89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133"/>
            <a:ext cx="10515600" cy="471131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пуговицами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035" y="585663"/>
            <a:ext cx="10515600" cy="81746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Подберите пуговицы разного размера и цвета. Из пуговиц можно выложить зайчика, цветок, неваляшку, снеговика, бабочку, бусы и т.д. Так же пуговицы можно нанизывать на нитку, изготавливая бусы. Игры проводить под руководством взрослого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F92A5CC-C5DE-4FC2-B0FC-2D26788C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44154">
            <a:off x="2381087" y="2804470"/>
            <a:ext cx="1631497" cy="141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43FDC2D-7524-4DAF-862F-C33C7DB3C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9108">
            <a:off x="2207795" y="1348916"/>
            <a:ext cx="1028202" cy="166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D5EEE49-4CBB-4941-ADEA-EE144F902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6136">
            <a:off x="3196584" y="1381450"/>
            <a:ext cx="1006899" cy="163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EE24703-F009-4F06-857E-ED1681B5A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17" y="4063969"/>
            <a:ext cx="2260749" cy="203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883BB2F-B082-41A5-A9F0-8B8F1FDEE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35902">
            <a:off x="1633087" y="3680276"/>
            <a:ext cx="892187" cy="144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B018113-0E9F-4D02-B748-ABE90534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91653">
            <a:off x="3904031" y="3640705"/>
            <a:ext cx="892187" cy="144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DF897D2-7130-4E89-8947-4736F90D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58232" y="5437215"/>
            <a:ext cx="993888" cy="160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2F07664-9B57-4343-9CA3-3396E4784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75" l="109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06860" y="5437214"/>
            <a:ext cx="993887" cy="160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1DE16603-6105-452C-8561-2A9E3EAF3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7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846" y="2147751"/>
            <a:ext cx="1383529" cy="139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39D90F08-CC6A-4794-A750-6051EDFAA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7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875" y="3429000"/>
            <a:ext cx="1335382" cy="134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884294F4-A374-4397-B033-299AC9168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7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013" y="1428147"/>
            <a:ext cx="1347353" cy="135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C901B8F8-445A-4273-9A6A-62F83A70F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7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03" y="2196555"/>
            <a:ext cx="1294495" cy="130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9FFF1567-6C44-481C-8F3A-EFE49DFED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7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846" y="3412326"/>
            <a:ext cx="1347354" cy="135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65288F3C-43F3-4E6B-AF93-37DC9C5D0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643" b="88518" l="33688" r="669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60" t="50000" r="33361" b="12270"/>
          <a:stretch/>
        </p:blipFill>
        <p:spPr bwMode="auto">
          <a:xfrm rot="4531489">
            <a:off x="7862784" y="4457976"/>
            <a:ext cx="1290618" cy="107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2C49B4C1-3CE8-46DA-B49C-03E3C61E14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643" b="88518" l="33688" r="669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60" t="50000" r="33361" b="12270"/>
          <a:stretch/>
        </p:blipFill>
        <p:spPr bwMode="auto">
          <a:xfrm rot="4531489">
            <a:off x="7862785" y="5563008"/>
            <a:ext cx="1290618" cy="107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9554488A-F303-4AEB-85D3-DE37DCFB71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875" b="53250" l="41875" r="67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937" t="33348" r="33773" b="46735"/>
          <a:stretch/>
        </p:blipFill>
        <p:spPr bwMode="auto">
          <a:xfrm>
            <a:off x="7935804" y="2646638"/>
            <a:ext cx="1224738" cy="120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71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7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279"/>
            <a:ext cx="10515600" cy="508758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бельевыми прищепками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4712-1DA9-46D3-A8DB-697DEB5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6319"/>
            <a:ext cx="10515600" cy="10284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малышу следующие задания: сделать из прищепок солнышку – лучики, ёжику – иголки, бабочке – крылышки, сделать цветок – подбирая прищепки по цвету.  Развешивать носовые платочки или носочки после стирки и закреплять их прищепками</a:t>
            </a:r>
          </a:p>
        </p:txBody>
      </p:sp>
      <p:pic>
        <p:nvPicPr>
          <p:cNvPr id="6" name="Picture 22">
            <a:extLst>
              <a:ext uri="{FF2B5EF4-FFF2-40B4-BE49-F238E27FC236}">
                <a16:creationId xmlns:a16="http://schemas.microsoft.com/office/drawing/2014/main" id="{11B3B136-A2B3-4CFF-8AF2-286D21839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" b="9911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341" y="2790302"/>
            <a:ext cx="2872409" cy="28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112B785F-0429-42CF-BC95-FD60C06AE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88760">
            <a:off x="2230289" y="1625935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A9A3A7D2-4E3F-476D-9F62-13D585259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56633" y="2242371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15E2F46B-E748-4936-82DF-9D3068F01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53409">
            <a:off x="2191921" y="5274390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E473AA36-D7ED-478F-8E76-39C0DD1BC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12928">
            <a:off x="4105780" y="3482380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F45281-FCAD-4EB0-A71D-5FCCB8505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03640">
            <a:off x="3589965" y="4733280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>
            <a:extLst>
              <a:ext uri="{FF2B5EF4-FFF2-40B4-BE49-F238E27FC236}">
                <a16:creationId xmlns:a16="http://schemas.microsoft.com/office/drawing/2014/main" id="{EF9CFBC5-993D-4437-A486-E2CA13334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8141" y="2244054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713EE44B-51E2-4AD5-BFC8-EE0281FCB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2409">
            <a:off x="360631" y="3630935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1A77FF71-EA1E-466E-95B0-F55A74B8B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0082">
            <a:off x="863346" y="4911784"/>
            <a:ext cx="1553896" cy="1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4">
            <a:extLst>
              <a:ext uri="{FF2B5EF4-FFF2-40B4-BE49-F238E27FC236}">
                <a16:creationId xmlns:a16="http://schemas.microsoft.com/office/drawing/2014/main" id="{2B25B8BC-6E35-44D6-A9C1-26D5CE842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7" b="89869" l="163" r="898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7" t="20179" r="10216" b="17434"/>
          <a:stretch/>
        </p:blipFill>
        <p:spPr bwMode="auto">
          <a:xfrm>
            <a:off x="6806066" y="3079210"/>
            <a:ext cx="4537795" cy="322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A6CCA5FF-ECF0-4589-9E56-8E839E15F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4298">
            <a:off x="6763572" y="2544162"/>
            <a:ext cx="1092739" cy="21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8">
            <a:extLst>
              <a:ext uri="{FF2B5EF4-FFF2-40B4-BE49-F238E27FC236}">
                <a16:creationId xmlns:a16="http://schemas.microsoft.com/office/drawing/2014/main" id="{C65E68EA-E331-4A2E-86DF-D0FB3B89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58539">
            <a:off x="7546827" y="1946979"/>
            <a:ext cx="1092739" cy="21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8">
            <a:extLst>
              <a:ext uri="{FF2B5EF4-FFF2-40B4-BE49-F238E27FC236}">
                <a16:creationId xmlns:a16="http://schemas.microsoft.com/office/drawing/2014/main" id="{C3655530-2947-4FA7-A650-8DD9D2B06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18316">
            <a:off x="8460491" y="1651725"/>
            <a:ext cx="1092739" cy="21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8">
            <a:extLst>
              <a:ext uri="{FF2B5EF4-FFF2-40B4-BE49-F238E27FC236}">
                <a16:creationId xmlns:a16="http://schemas.microsoft.com/office/drawing/2014/main" id="{679ED99B-5515-4AC3-BAAD-9AD313A01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64991">
            <a:off x="9388835" y="1832541"/>
            <a:ext cx="1092739" cy="21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70C0F14-3A04-49D9-AAE9-1ABBA0CE4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55573">
            <a:off x="10319397" y="2240891"/>
            <a:ext cx="1092739" cy="21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8">
            <a:extLst>
              <a:ext uri="{FF2B5EF4-FFF2-40B4-BE49-F238E27FC236}">
                <a16:creationId xmlns:a16="http://schemas.microsoft.com/office/drawing/2014/main" id="{D81AE359-FBB7-4686-9E3A-D7314E467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07249">
            <a:off x="10890163" y="3359268"/>
            <a:ext cx="741106" cy="14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66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7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1D7BAA-51B0-4123-B687-C1B54E63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CB37F-5F24-4823-9A40-8B2FFE89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58" y="-109787"/>
            <a:ext cx="11317357" cy="1868557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Играйте и развивайте мелкую моторику у детей!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40938D8-6248-4339-BCE8-8287A598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838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8" name="Picture 36">
            <a:extLst>
              <a:ext uri="{FF2B5EF4-FFF2-40B4-BE49-F238E27FC236}">
                <a16:creationId xmlns:a16="http://schemas.microsoft.com/office/drawing/2014/main" id="{58E7D54E-20E8-49FD-9527-4593E330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" b="100000" l="741" r="9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715" y="1825626"/>
            <a:ext cx="5256000" cy="503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6">
            <a:extLst>
              <a:ext uri="{FF2B5EF4-FFF2-40B4-BE49-F238E27FC236}">
                <a16:creationId xmlns:a16="http://schemas.microsoft.com/office/drawing/2014/main" id="{7751061D-A391-435B-9578-85E77685B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" b="100000" l="741" r="9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284" y="1648982"/>
            <a:ext cx="5256000" cy="520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6591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479</Words>
  <Application>Microsoft Office PowerPoint</Application>
  <PresentationFormat>Широкоэкранный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 </vt:lpstr>
      <vt:lpstr>Мелкая моторика – это точные мелкие движения кистями и пальцами рук</vt:lpstr>
      <vt:lpstr>Пальчиковые игры со стихотворным сопровождением</vt:lpstr>
      <vt:lpstr>Презентация PowerPoint</vt:lpstr>
      <vt:lpstr>Кораблик плывёт по речке на воде оставляя колечки (соедините ладони вместе и поднимите вверх большие пальцы, изображая кораблик, затем двигайте кистями рук в разных направлениях прокладывая курс) </vt:lpstr>
      <vt:lpstr>Цветочек растёт и к солнцу тянется, а бутон его распускается (соедините кисти рук вместе и медленно поднимая руки вверх разъедините пальцы, не разъединяя ладони) </vt:lpstr>
      <vt:lpstr>Пальчиковые игры со стихотворным сопровождением с предметами</vt:lpstr>
      <vt:lpstr>Мячик я держу в руке, Зажимаю в кулаке. Отпускаю, разжимаю И ладошками катаю</vt:lpstr>
      <vt:lpstr>Игры с пуговицами</vt:lpstr>
      <vt:lpstr>Игры с бельевыми прищепками</vt:lpstr>
      <vt:lpstr>Играйте и развивайте мелкую моторику у детей!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Dinm Dybin</dc:creator>
  <cp:lastModifiedBy>Dinm Dybin</cp:lastModifiedBy>
  <cp:revision>13</cp:revision>
  <dcterms:created xsi:type="dcterms:W3CDTF">2022-03-11T15:46:59Z</dcterms:created>
  <dcterms:modified xsi:type="dcterms:W3CDTF">2022-03-13T17:59:58Z</dcterms:modified>
</cp:coreProperties>
</file>